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85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29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31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47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851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527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05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05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620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63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57D-AF1A-42BB-B284-59A83F6C925E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2236-3956-4124-8A44-02011BC0DF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95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ΑΠΟΦΘΕΓΜΑΤΑ ΚΑΙ ΓΝΩΜΙΚΑ ΠΟΛΙΤΙΚΩΝ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antonis_xand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95232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34a25462b21d00cdf96d0abcbdfff20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8438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903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el-GR" dirty="0" smtClean="0"/>
              <a:t>ΚΩΣΤΑΣ ΚΑΡΑΜΑΝΛΗΣ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267744" y="3933056"/>
            <a:ext cx="4824536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700445" cy="181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admin\Desktop\karamanlis-kos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68960"/>
            <a:ext cx="57150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66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40160"/>
          </a:xfrm>
        </p:spPr>
        <p:txBody>
          <a:bodyPr/>
          <a:lstStyle/>
          <a:p>
            <a:r>
              <a:rPr lang="el-GR" dirty="0" smtClean="0"/>
              <a:t>ΚΩΝΣΤΑΝΤΙΝΟΣ ΚΑΒΑΦΗΣ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27684" y="3933056"/>
            <a:ext cx="5036604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655272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admin\Desktop\CAVAF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3169"/>
            <a:ext cx="58102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116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ΝΙΚΟΣ ΚΑΖΑΤΖΑΚΗΣ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1268760"/>
            <a:ext cx="7355160" cy="103671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Μια αστραπή η ζωή μας……….μα προλαβαίνουμε.</a:t>
            </a:r>
            <a:endParaRPr lang="en-US" dirty="0"/>
          </a:p>
        </p:txBody>
      </p:sp>
      <p:pic>
        <p:nvPicPr>
          <p:cNvPr id="12290" name="Picture 2" descr="C:\Users\admin\Desktop\nikos-kazantzakis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91311"/>
            <a:ext cx="8784976" cy="441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868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080119"/>
          </a:xfrm>
        </p:spPr>
        <p:txBody>
          <a:bodyPr/>
          <a:lstStyle/>
          <a:p>
            <a:r>
              <a:rPr lang="el-GR" dirty="0" smtClean="0"/>
              <a:t>ΟΔΥΣΣΕΑΣ ΕΛΥΤΗΣ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3" y="1052736"/>
            <a:ext cx="1094521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admin\Desktop\odysseas-elytis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31993" cy="47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044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268760"/>
          </a:xfrm>
        </p:spPr>
        <p:txBody>
          <a:bodyPr/>
          <a:lstStyle/>
          <a:p>
            <a:r>
              <a:rPr lang="el-GR" dirty="0" smtClean="0"/>
              <a:t>ΤΑΣΟΣ ΛΕΙΒΑΔΙΤΗΣ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Γιατί άφησα να μεγαλώσω; Πώς ξεγελάστηκα……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admin\Desktop\se-perimeno-pantou-tasos-leivadi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555777" cy="45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253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224136"/>
          </a:xfrm>
        </p:spPr>
        <p:txBody>
          <a:bodyPr/>
          <a:lstStyle/>
          <a:p>
            <a:r>
              <a:rPr lang="el-GR" dirty="0" smtClean="0"/>
              <a:t>ΚΙΚΗ ΔΗΜΟΥΛΑ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Έχω κι εγώ ένα σωρό απωθημένους ουρανούς, μα δε σκοτώνω άστρα</a:t>
            </a:r>
            <a:r>
              <a:rPr lang="el-GR" dirty="0" smtClean="0"/>
              <a:t>.</a:t>
            </a:r>
            <a:endParaRPr lang="en-US" dirty="0"/>
          </a:p>
        </p:txBody>
      </p:sp>
      <p:pic>
        <p:nvPicPr>
          <p:cNvPr id="15362" name="Picture 2" descr="C:\Users\admin\Desktop\kiki-dimoula-kai-anise-koltz-sto-galliko-institouto.w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22" y="2276872"/>
            <a:ext cx="74009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79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ΓΙΩΡΓΟΣ ΣΕΦΕΡΗΣ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•	“Όπου και να ταξιδέψω η Ελλάδα με πληγώνει”</a:t>
            </a:r>
            <a:endParaRPr lang="en-US" dirty="0"/>
          </a:p>
        </p:txBody>
      </p:sp>
      <p:pic>
        <p:nvPicPr>
          <p:cNvPr id="16386" name="Picture 2" descr="C:\Users\admin\Desktop\seferi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91" y="2492896"/>
            <a:ext cx="871296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134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el-GR" dirty="0" smtClean="0"/>
              <a:t>ΡΗΓΑΣ ΦΕΡΑΙΟΣ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400800" cy="437004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•	“Όποιος ελεύθερα συλλογάται, συλλογάται καλά”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admin\Desktop\Rigas_Fera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36" y="2492896"/>
            <a:ext cx="7874000" cy="404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84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16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ΘΕΟΔΩΡΟΣ ΠΑΓΚΑΛΟΣ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Όσο πιο καθυστερημένος είναι ένας λαός, τόσο πιο μεγάλος είναι ο φετιχισμός του με τη σημαία.</a:t>
            </a:r>
          </a:p>
          <a:p>
            <a:endParaRPr lang="el-GR" sz="2000" dirty="0" smtClean="0"/>
          </a:p>
          <a:p>
            <a:r>
              <a:rPr lang="el-GR" sz="2000" dirty="0" smtClean="0"/>
              <a:t>Η Γερμανία είναι οικονομικός γίγαντας, αλλά πολιτικός νάνος.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sz="1000" dirty="0"/>
          </a:p>
        </p:txBody>
      </p:sp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60486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819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ΜΕΛΙΝΑ ΜΕΡΚΟΥΡΗ</a:t>
            </a:r>
            <a:endParaRPr lang="en-US" dirty="0"/>
          </a:p>
        </p:txBody>
      </p:sp>
      <p:pic>
        <p:nvPicPr>
          <p:cNvPr id="3074" name="Picture 2" descr="C:\Users\admin\Desktop\Melina_Merkou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377" y="3212976"/>
            <a:ext cx="616724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99592" y="177281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Ελλάδα πρέπει να πρωταγωνιστεί για τον πολιτισμό. Η Ελλάδα, αυτό είναι η κληρονομιά της, αυτό είναι η περιουσία της και αν το χάσουμε αυτό δεν είμαστε ΚΑΝΕΙΣ.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02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ΚΩΝΣΤΑΝΤΙΝΟΣ Γ. ΚΑΡΑΜΑΛΗΣ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ΑΠΟΦΘΕΓΜΑΤΑ</a:t>
            </a:r>
          </a:p>
          <a:p>
            <a:r>
              <a:rPr lang="el-GR" sz="2000" dirty="0" smtClean="0"/>
              <a:t>•	Όλοι οι Έλληνες ζητούν, κανείς δεν θέλει να δώσει.</a:t>
            </a:r>
          </a:p>
          <a:p>
            <a:r>
              <a:rPr lang="el-GR" sz="2000" dirty="0" smtClean="0"/>
              <a:t>•	Ποιος επιτέλους κυβερνάει αυτόν τον τόπο;</a:t>
            </a:r>
          </a:p>
          <a:p>
            <a:r>
              <a:rPr lang="el-GR" sz="2000" dirty="0" smtClean="0"/>
              <a:t>•	Ανήκομεν εις την Δύσιν.Και όταν λέμε ισόβια, εννοούμε ισόβια</a:t>
            </a:r>
          </a:p>
          <a:p>
            <a:endParaRPr lang="en-US" dirty="0"/>
          </a:p>
        </p:txBody>
      </p:sp>
      <p:pic>
        <p:nvPicPr>
          <p:cNvPr id="4098" name="Picture 2" descr="C:\Users\admin\Desktop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436768" cy="355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27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/>
          <a:lstStyle/>
          <a:p>
            <a:r>
              <a:rPr lang="el-GR" dirty="0" smtClean="0"/>
              <a:t>ΓΕΩΡΓΙΟΣ ΚΟΝΔΥΛΗΣ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1512168"/>
          </a:xfrm>
        </p:spPr>
        <p:txBody>
          <a:bodyPr>
            <a:normAutofit fontScale="40000" lnSpcReduction="20000"/>
          </a:bodyPr>
          <a:lstStyle/>
          <a:p>
            <a:endParaRPr lang="el-GR" sz="4200" dirty="0" smtClean="0"/>
          </a:p>
          <a:p>
            <a:r>
              <a:rPr lang="el-GR" sz="4200" dirty="0" smtClean="0">
                <a:solidFill>
                  <a:schemeClr val="tx1"/>
                </a:solidFill>
              </a:rPr>
              <a:t>ΑΠΟΦΘΕΓΜΑΤΑ</a:t>
            </a:r>
          </a:p>
          <a:p>
            <a:r>
              <a:rPr lang="el-GR" sz="4200" dirty="0" smtClean="0">
                <a:solidFill>
                  <a:schemeClr val="tx1"/>
                </a:solidFill>
              </a:rPr>
              <a:t>•	Αν ήξερα πόσο εύκολο είναι να κυβερνάς την Ελλάδα, θα το έκανα από τότε που ήμουν λοχίας.</a:t>
            </a:r>
          </a:p>
          <a:p>
            <a:r>
              <a:rPr lang="el-GR" sz="4200" dirty="0" smtClean="0">
                <a:solidFill>
                  <a:schemeClr val="tx1"/>
                </a:solidFill>
              </a:rPr>
              <a:t>•	Την Ελλάδα μπορεί να την κυβερνήσει κι ένας ημιαγράμματος δεκανέας.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Georgios_Kondi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68960"/>
            <a:ext cx="7874000" cy="34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70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ΚΩΝΣΤΑΝΤΙΝΟΣ ΤΣΑΤΣΟΣ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88232"/>
          </a:xfrm>
        </p:spPr>
        <p:txBody>
          <a:bodyPr>
            <a:normAutofit fontScale="55000" lnSpcReduction="20000"/>
          </a:bodyPr>
          <a:lstStyle/>
          <a:p>
            <a:r>
              <a:rPr lang="el-GR" dirty="0" smtClean="0"/>
              <a:t>ΑΠΟΦΘΕΓΜΑΤΑ</a:t>
            </a:r>
          </a:p>
          <a:p>
            <a:r>
              <a:rPr lang="el-GR" dirty="0" smtClean="0"/>
              <a:t>•	Μόνο στη μοναχικότητα παίρνουν οι σκέψεις τις πραγματικές τους διαστάσεις, όπως οι θόρυβοι μες στη σιωπή της νύχτας.</a:t>
            </a:r>
          </a:p>
          <a:p>
            <a:r>
              <a:rPr lang="el-GR" dirty="0" smtClean="0"/>
              <a:t>•	Σ' ένα άρτιο έργο τέχνης δεν φτάνει μόνο να εκπλήσσεται η διάνοια (από το απίθανα ευρηματικό στοιχείο), αλλά και να συγκινείται η αίσθηση του δέκτη.</a:t>
            </a:r>
          </a:p>
          <a:p>
            <a:r>
              <a:rPr lang="el-GR" dirty="0" smtClean="0"/>
              <a:t>•	Η αρετή δεν χρειάζεται τίποτα που είναι έξω από τον εαυτό της. Ακόμη και η ελπίδα μιας αναγνώρισης την μειώνει.</a:t>
            </a:r>
          </a:p>
          <a:p>
            <a:endParaRPr lang="en-US" sz="2200" dirty="0"/>
          </a:p>
        </p:txBody>
      </p:sp>
      <p:pic>
        <p:nvPicPr>
          <p:cNvPr id="6146" name="Picture 2" descr="C:\Users\admin\Desktop\konstantinos-tsatsos_photo-245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39248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450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/>
          <a:lstStyle/>
          <a:p>
            <a:r>
              <a:rPr lang="el-GR" dirty="0" smtClean="0"/>
              <a:t>ΙΩΑΝΝΗΣ ΚΑΠΟΔΙΣΤΡΙΑΣ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63080" y="6165304"/>
            <a:ext cx="6400800" cy="144016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943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admin\Desktop\kap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428777"/>
            <a:ext cx="6985000" cy="33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12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l-GR" dirty="0" smtClean="0"/>
              <a:t>ΕΛΕΥΘΕΡΙΟΣ ΒΕΝΙΖΕΛΟΣ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076056" y="3886200"/>
            <a:ext cx="2696344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3750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dmin\Desktop\18-417x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4536504" cy="35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708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l-GR" dirty="0" smtClean="0"/>
              <a:t>ΑΝΔΡΕΑΣ ΠΑΠΑΝΔΡΕΟΥ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26" y="1124744"/>
            <a:ext cx="88788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admin\Desktop\720_522480_14b60c1e3b-bd5778cc1b9e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079" y="2708920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31700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136</Words>
  <Application>Microsoft Office PowerPoint</Application>
  <PresentationFormat>Προβολή στην οθόνη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ΑΠΟΦΘΕΓΜΑΤΑ ΚΑΙ ΓΝΩΜΙΚΑ ΠΟΛΙΤΙΚΩΝ</vt:lpstr>
      <vt:lpstr>ΘΕΟΔΩΡΟΣ ΠΑΓΚΑΛΟΣ</vt:lpstr>
      <vt:lpstr>ΜΕΛΙΝΑ ΜΕΡΚΟΥΡΗ</vt:lpstr>
      <vt:lpstr>ΚΩΝΣΤΑΝΤΙΝΟΣ Γ. ΚΑΡΑΜΑΛΗΣ</vt:lpstr>
      <vt:lpstr>ΓΕΩΡΓΙΟΣ ΚΟΝΔΥΛΗΣ</vt:lpstr>
      <vt:lpstr>ΚΩΝΣΤΑΝΤΙΝΟΣ ΤΣΑΤΣΟΣ</vt:lpstr>
      <vt:lpstr>ΙΩΑΝΝΗΣ ΚΑΠΟΔΙΣΤΡΙΑΣ</vt:lpstr>
      <vt:lpstr>ΕΛΕΥΘΕΡΙΟΣ ΒΕΝΙΖΕΛΟΣ</vt:lpstr>
      <vt:lpstr>ΑΝΔΡΕΑΣ ΠΑΠΑΝΔΡΕΟΥ</vt:lpstr>
      <vt:lpstr>ΚΩΣΤΑΣ ΚΑΡΑΜΑΝΛΗΣ</vt:lpstr>
      <vt:lpstr>ΚΩΝΣΤΑΝΤΙΝΟΣ ΚΑΒΑΦΗΣ</vt:lpstr>
      <vt:lpstr>ΝΙΚΟΣ ΚΑΖΑΤΖΑΚΗΣ</vt:lpstr>
      <vt:lpstr>ΟΔΥΣΣΕΑΣ ΕΛΥΤΗΣ</vt:lpstr>
      <vt:lpstr>ΤΑΣΟΣ ΛΕΙΒΑΔΙΤΗΣ</vt:lpstr>
      <vt:lpstr>ΚΙΚΗ ΔΗΜΟΥΛΑ</vt:lpstr>
      <vt:lpstr>ΓΙΩΡΓΟΣ ΣΕΦΕΡΗΣ</vt:lpstr>
      <vt:lpstr>ΡΗΓΑΣ ΦΕΡΑΙΟΣ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admin</dc:creator>
  <cp:lastModifiedBy>Admin</cp:lastModifiedBy>
  <cp:revision>10</cp:revision>
  <dcterms:created xsi:type="dcterms:W3CDTF">2018-04-23T18:28:55Z</dcterms:created>
  <dcterms:modified xsi:type="dcterms:W3CDTF">2018-05-07T20:46:17Z</dcterms:modified>
</cp:coreProperties>
</file>